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Montserrat Medium"/>
      <p:regular r:id="rId13"/>
      <p:bold r:id="rId14"/>
      <p:italic r:id="rId15"/>
      <p:boldItalic r:id="rId16"/>
    </p:embeddedFont>
    <p:embeddedFont>
      <p:font typeface="Montserrat ExtraBold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MontserratMedium-regular.fntdata"/><Relationship Id="rId12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234652086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3234652086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8d99f9e7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8d99f9e7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hasCustomPrompt="1" type="title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>
            <p:ph idx="2" type="pic"/>
          </p:nvPr>
        </p:nvSpPr>
        <p:spPr>
          <a:xfrm>
            <a:off x="5071325" y="1408375"/>
            <a:ext cx="3401100" cy="250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00200" y="2150850"/>
            <a:ext cx="774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vix-repor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ctrTitle"/>
          </p:nvPr>
        </p:nvSpPr>
        <p:spPr>
          <a:xfrm>
            <a:off x="311704" y="1075650"/>
            <a:ext cx="4191600" cy="180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Live Mentoring - Rules for Submitting Question</a:t>
            </a:r>
            <a:endParaRPr sz="2840"/>
          </a:p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311700" y="3199550"/>
            <a:ext cx="4191600" cy="969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Based Internship (PBI)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540650" y="2330258"/>
            <a:ext cx="1683600" cy="483000"/>
          </a:xfrm>
          <a:prstGeom prst="roundRect">
            <a:avLst>
              <a:gd fmla="val 7910" name="adj"/>
            </a:avLst>
          </a:prstGeom>
          <a:solidFill>
            <a:srgbClr val="F6BA32"/>
          </a:solidFill>
          <a:ln cap="flat" cmpd="sng" w="3810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63500">
              <a:srgbClr val="0897A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Ada pertanyaan terkait PBI?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>
            <a:off x="3034225" y="1246950"/>
            <a:ext cx="2369700" cy="483000"/>
          </a:xfrm>
          <a:prstGeom prst="roundRect">
            <a:avLst>
              <a:gd fmla="val 7910" name="adj"/>
            </a:avLst>
          </a:prstGeom>
          <a:solidFill>
            <a:srgbClr val="F6BA32"/>
          </a:solidFill>
          <a:ln cap="flat" cmpd="sng" w="3810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63500">
              <a:srgbClr val="0897A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Pertanyaan tentang materi yang diujikan pada task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3034225" y="3233050"/>
            <a:ext cx="2369700" cy="483000"/>
          </a:xfrm>
          <a:prstGeom prst="roundRect">
            <a:avLst>
              <a:gd fmla="val 7910" name="adj"/>
            </a:avLst>
          </a:prstGeom>
          <a:solidFill>
            <a:srgbClr val="F6BA32"/>
          </a:solidFill>
          <a:ln cap="flat" cmpd="sng" w="3810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63500">
              <a:srgbClr val="0897A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Pertanyaan tentang kendala teknis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2963275" y="17299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Contoh: ‘Mengapa soal A jawabannya seperti itu?’ ‘Bagaimana step-by-step mengoperasikan data ini pada tools tertentu?’ dll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2963275" y="3763350"/>
            <a:ext cx="25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Contoh: S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oal/gambar tidak muncul, Jawaban tidak sinkron, Pilihan ganda tidak bisa diklik, dll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486875" y="3306850"/>
            <a:ext cx="2003100" cy="335400"/>
          </a:xfrm>
          <a:prstGeom prst="roundRect">
            <a:avLst>
              <a:gd fmla="val 7910" name="adj"/>
            </a:avLst>
          </a:prstGeom>
          <a:solidFill>
            <a:schemeClr val="lt1"/>
          </a:solidFill>
          <a:ln cap="flat" cmpd="sng" w="3810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l" dir="2700000" dist="63500">
              <a:srgbClr val="0897A1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bit.ly/vix-report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6585000" y="1129650"/>
            <a:ext cx="217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Tanyakan pada link yang tertera sebelumnya </a:t>
            </a:r>
            <a:endParaRPr b="1" sz="12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(link ahaslides)</a:t>
            </a:r>
            <a:endParaRPr b="1" i="0" sz="12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" name="Google Shape;80;p18"/>
          <p:cNvCxnSpPr>
            <a:stCxn id="73" idx="3"/>
            <a:endCxn id="74" idx="1"/>
          </p:cNvCxnSpPr>
          <p:nvPr/>
        </p:nvCxnSpPr>
        <p:spPr>
          <a:xfrm flipH="1" rot="10800000">
            <a:off x="2224250" y="1488458"/>
            <a:ext cx="810000" cy="1083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8"/>
          <p:cNvCxnSpPr>
            <a:stCxn id="73" idx="3"/>
            <a:endCxn id="75" idx="1"/>
          </p:cNvCxnSpPr>
          <p:nvPr/>
        </p:nvCxnSpPr>
        <p:spPr>
          <a:xfrm>
            <a:off x="2224250" y="2571758"/>
            <a:ext cx="810000" cy="902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8"/>
          <p:cNvCxnSpPr>
            <a:stCxn id="74" idx="3"/>
            <a:endCxn id="83" idx="1"/>
          </p:cNvCxnSpPr>
          <p:nvPr/>
        </p:nvCxnSpPr>
        <p:spPr>
          <a:xfrm>
            <a:off x="5403925" y="1488450"/>
            <a:ext cx="108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8"/>
          <p:cNvCxnSpPr/>
          <p:nvPr/>
        </p:nvCxnSpPr>
        <p:spPr>
          <a:xfrm>
            <a:off x="5403925" y="3474550"/>
            <a:ext cx="108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8"/>
          <p:cNvSpPr txBox="1"/>
          <p:nvPr/>
        </p:nvSpPr>
        <p:spPr>
          <a:xfrm>
            <a:off x="6585000" y="1729950"/>
            <a:ext cx="23697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format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 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Batch - Tugas ke berapa - Pertanyaan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Contoh: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Jan 2023 - Task Intermediate 1 - Bagaimana cara membuat paper prototype?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1429500" y="1594025"/>
            <a:ext cx="628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You!</a:t>
            </a:r>
            <a:endParaRPr sz="5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988800" y="2760325"/>
            <a:ext cx="7166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